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5" r:id="rId2"/>
    <p:sldId id="335" r:id="rId3"/>
    <p:sldId id="341" r:id="rId4"/>
    <p:sldId id="342" r:id="rId5"/>
    <p:sldId id="343" r:id="rId6"/>
    <p:sldId id="344" r:id="rId7"/>
    <p:sldId id="346" r:id="rId8"/>
    <p:sldId id="34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2" autoAdjust="0"/>
    <p:restoredTop sz="94660"/>
  </p:normalViewPr>
  <p:slideViewPr>
    <p:cSldViewPr snapToGrid="0">
      <p:cViewPr varScale="1">
        <p:scale>
          <a:sx n="32" d="100"/>
          <a:sy n="32" d="100"/>
        </p:scale>
        <p:origin x="34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AC6FE-2A2F-47DF-9FCA-B76952553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BADE6E-89E8-4EA9-AF75-CA090D4879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12F94B-53AF-4CFF-A4C2-D6C9C4399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55FF01-FCAB-43BB-B1BB-10E6B78EA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7B632-4EE3-44DE-A4FF-F4563A5B2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8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61953-3AF4-4B52-A901-F17689452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5E08EA-2CE3-44B1-A239-43ABE3413C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03FAC4-3734-42D3-AEC3-5F1A2C339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AEE7D-092E-4BB6-A68D-9DD957C06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60417-FE15-43E1-91F5-32EE33ACC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56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06DBED-61E8-4C0B-A8D3-EBBC8A3F56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763113-CF31-4DEB-B5F5-EDBFA0BFA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221AA-23C2-4071-AE8D-BA52C95B4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F40E6-CD25-4324-8A7E-000A7D4B5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17B1B-F3BA-4805-BC33-661B404C5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11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57CE0-CA23-404E-8326-FE90EE595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63BC0-996D-42A5-8045-B1006D7262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627AA-E514-4422-B6CE-E148518BD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DD9EA5-EFF3-4361-B9AA-F641A57DF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269D6-7D1A-4EB9-8431-1AFE17A09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92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76DF2-69BC-4120-B083-5B683F41C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697F8-35F6-403A-9A27-8CA16796BF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F804B-5EFB-41C7-BC80-0572A4391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15D2F-A543-4132-BA7F-A27E6D3D3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7EB4A1-FEF6-431F-B14F-405274AF4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66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D9920-7099-43E1-8A26-3F93BF315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91CB9-4B72-4BD9-A6F5-077478E01E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F82AF4-6BCF-494B-AC39-EA29594ECE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6A6429-46C2-4625-A637-C1635DD92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1A6908-D026-43CD-B7BF-FE6B5C4B6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B7F4B-EDBB-4A1A-8A6C-E76311E7E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09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A03CE-A826-4757-AF71-8FA2F6406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29C047-3AC1-4D29-BAD4-909EA61F75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0410E-663D-48BE-B157-DAA895788A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66C45B-60A2-4C8C-9D2F-6E636F9F39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327A12-2E1A-43CC-9D67-A6A218811D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212A09-5A52-415F-896A-BBA5E4BC4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E3515B-5215-4035-8C35-C1C0B91F4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C3A9DD-3091-4DE3-B38B-4AF960F0D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379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83EDE-D0BF-42CA-BC68-60FA11F8F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5C5492-FB16-4E35-9FE4-A816FEDD2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6AD920-4073-47CD-AED1-370ECFCE3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2A9406-47D3-476F-9621-7041C5BEF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589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FEA4CE-C235-44BB-85C1-FF0DB93F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D7418B-4C73-4286-A852-EE1FCAB16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3E385A-30EA-4F07-AF6C-F9E649DE7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313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6E620-EE89-42E8-AE74-7091DAC3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ACDE1-36DF-4934-9123-EE934847B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35D9C7-8863-4588-A047-3BD9F910C9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72B43F-F8ED-47CA-B45E-E0E34DD63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9A2259-F2CD-4A61-8616-391F4EA32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4C1208-70ED-47BC-8804-2CB932569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92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322BE-5843-4F19-A3DD-1C692B4FB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34CEC2-58AC-4866-B678-B746DB889A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76B677-E938-4C69-8572-224A287F7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865B0-803F-42EC-80B3-4B01CDD9A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84C00-9808-4640-819D-0EAAE4BF9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398E2-00D1-4016-AAD7-772A85790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41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C67BA3-B381-44FB-B852-D94771FB6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675EB3-CD6B-492D-8E75-B46EE8340C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95B95-5262-4B64-B505-9DCB62C05E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F43C7-7C6D-44E6-B710-1929CA68FB1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615497-535C-4021-A29C-9DC6837187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80A8CD-2D89-4749-87B3-D43786BF4D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3AD56-CA75-4768-A624-C469E1475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30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16A15-75B0-4AEC-B133-5AA3249F0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809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02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4F94DF2-EF18-462A-B6E4-2AC576F017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2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872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BD9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B437FD-7375-4219-897D-D56B5DB84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181" y="1634569"/>
            <a:ext cx="5462546" cy="363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88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813F87-3A61-4F05-A544-155A87F2BA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" b="2126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952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yotes have been spotted in northeastern Winnipeg.">
            <a:extLst>
              <a:ext uri="{FF2B5EF4-FFF2-40B4-BE49-F238E27FC236}">
                <a16:creationId xmlns:a16="http://schemas.microsoft.com/office/drawing/2014/main" id="{C1B2A59C-78E8-4AB0-B76C-442D958B78B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7420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44F0B2-197F-47C7-BB23-1143199763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716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18ACF5-11B3-4561-9367-168F5271C6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85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7D87CC-DB56-4391-8625-DC0C27F6CC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 b="1352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014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Curley</dc:creator>
  <cp:lastModifiedBy>Maria Curley</cp:lastModifiedBy>
  <cp:revision>1</cp:revision>
  <dcterms:created xsi:type="dcterms:W3CDTF">2019-04-15T15:51:44Z</dcterms:created>
  <dcterms:modified xsi:type="dcterms:W3CDTF">2019-04-15T15:52:11Z</dcterms:modified>
</cp:coreProperties>
</file>