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76" r:id="rId11"/>
    <p:sldId id="277" r:id="rId12"/>
    <p:sldId id="282" r:id="rId13"/>
    <p:sldId id="278" r:id="rId14"/>
    <p:sldId id="284" r:id="rId15"/>
    <p:sldId id="267" r:id="rId16"/>
    <p:sldId id="268" r:id="rId17"/>
    <p:sldId id="289" r:id="rId18"/>
    <p:sldId id="285" r:id="rId19"/>
    <p:sldId id="288" r:id="rId20"/>
    <p:sldId id="287" r:id="rId21"/>
    <p:sldId id="290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2"/>
    <p:restoredTop sz="94602"/>
  </p:normalViewPr>
  <p:slideViewPr>
    <p:cSldViewPr snapToGrid="0" snapToObjects="1">
      <p:cViewPr varScale="1">
        <p:scale>
          <a:sx n="107" d="100"/>
          <a:sy n="107" d="100"/>
        </p:scale>
        <p:origin x="30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AE00D-DF38-DC47-B844-88E21A27C96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85C23-AC45-F74C-85BD-E0CE7AF97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Customized</a:t>
            </a:r>
            <a:r>
              <a:rPr lang="en-US" baseline="0" dirty="0"/>
              <a:t> suggested citations were added to each assignment using structured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5C23-AC45-F74C-85BD-E0CE7AF97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10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-180000">
            <a:off x="-1456590" y="2171696"/>
            <a:ext cx="14835943" cy="458112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0088"/>
            <a:ext cx="8862832" cy="49939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072516" y="2431020"/>
            <a:ext cx="5777731" cy="406247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94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" y="-2231136"/>
            <a:ext cx="11571779" cy="652042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3336448" y="2304013"/>
            <a:ext cx="5785756" cy="4351338"/>
          </a:xfrm>
          <a:prstGeom prst="rect">
            <a:avLst/>
          </a:prstGeom>
          <a:ln w="19050">
            <a:solidFill>
              <a:srgbClr val="2AB9D7"/>
            </a:solidFill>
          </a:ln>
          <a:effectLst/>
        </p:spPr>
      </p:pic>
      <p:sp>
        <p:nvSpPr>
          <p:cNvPr id="10" name="Rectangle 9"/>
          <p:cNvSpPr/>
          <p:nvPr/>
        </p:nvSpPr>
        <p:spPr>
          <a:xfrm rot="21480000">
            <a:off x="3454108" y="5023496"/>
            <a:ext cx="4907808" cy="497181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110" y="1286348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</p:spTree>
    <p:extLst>
      <p:ext uri="{BB962C8B-B14F-4D97-AF65-F5344CB8AC3E}">
        <p14:creationId xmlns:p14="http://schemas.microsoft.com/office/powerpoint/2010/main" val="79362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" y="-2231136"/>
            <a:ext cx="11571778" cy="652042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1365722" y="2647318"/>
            <a:ext cx="9727207" cy="3671150"/>
          </a:xfrm>
          <a:prstGeom prst="rect">
            <a:avLst/>
          </a:prstGeom>
          <a:ln w="19050">
            <a:solidFill>
              <a:srgbClr val="2AB9D7"/>
            </a:solidFill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04110" y="1286348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</p:spTree>
    <p:extLst>
      <p:ext uri="{BB962C8B-B14F-4D97-AF65-F5344CB8AC3E}">
        <p14:creationId xmlns:p14="http://schemas.microsoft.com/office/powerpoint/2010/main" val="49024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5" y="162646"/>
            <a:ext cx="9511795" cy="14331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4110" y="1286348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463346" y="3102179"/>
            <a:ext cx="11301203" cy="2859709"/>
          </a:xfrm>
          <a:prstGeom prst="rect">
            <a:avLst/>
          </a:prstGeom>
          <a:ln w="19050">
            <a:solidFill>
              <a:srgbClr val="2AB9D7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770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-1883664"/>
            <a:ext cx="10313384" cy="58113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4110" y="1286348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649594" y="2912800"/>
            <a:ext cx="10892081" cy="3177793"/>
          </a:xfrm>
          <a:prstGeom prst="rect">
            <a:avLst/>
          </a:prstGeom>
          <a:ln w="19050">
            <a:solidFill>
              <a:srgbClr val="2AB9D7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50279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3" y="-573679"/>
            <a:ext cx="8512267" cy="28374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286348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1291503" y="2455522"/>
            <a:ext cx="9121140" cy="4102100"/>
          </a:xfrm>
          <a:prstGeom prst="rect">
            <a:avLst/>
          </a:prstGeom>
          <a:ln w="19050">
            <a:solidFill>
              <a:srgbClr val="2AB9D7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2630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3" y="-880378"/>
            <a:ext cx="8205431" cy="46235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2234" y="5656823"/>
            <a:ext cx="3153736" cy="1048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410 librarians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2233" y="3211236"/>
            <a:ext cx="3153737" cy="1990563"/>
            <a:chOff x="625783" y="2495167"/>
            <a:chExt cx="4482447" cy="2829212"/>
          </a:xfrm>
        </p:grpSpPr>
        <p:sp>
          <p:nvSpPr>
            <p:cNvPr id="3" name="Smiley Face 2"/>
            <p:cNvSpPr/>
            <p:nvPr/>
          </p:nvSpPr>
          <p:spPr>
            <a:xfrm>
              <a:off x="625783" y="2495167"/>
              <a:ext cx="1343005" cy="1340272"/>
            </a:xfrm>
            <a:prstGeom prst="smileyFace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2195504" y="2495167"/>
              <a:ext cx="1343005" cy="1340272"/>
            </a:xfrm>
            <a:prstGeom prst="smileyFace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3765225" y="2495167"/>
              <a:ext cx="1343005" cy="1340272"/>
            </a:xfrm>
            <a:prstGeom prst="smileyFace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625783" y="3984107"/>
              <a:ext cx="1343005" cy="1340272"/>
            </a:xfrm>
            <a:prstGeom prst="smileyFace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2195504" y="3984107"/>
              <a:ext cx="1343005" cy="1340272"/>
            </a:xfrm>
            <a:prstGeom prst="smileyFace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3765225" y="3984107"/>
              <a:ext cx="1343005" cy="1340272"/>
            </a:xfrm>
            <a:prstGeom prst="smileyFace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iley Face 21"/>
          <p:cNvSpPr/>
          <p:nvPr/>
        </p:nvSpPr>
        <p:spPr>
          <a:xfrm>
            <a:off x="5578783" y="3536382"/>
            <a:ext cx="1343005" cy="1340272"/>
          </a:xfrm>
          <a:prstGeom prst="smileyFac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73417" y="5656823"/>
            <a:ext cx="3153736" cy="1048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29  faculty</a:t>
            </a:r>
          </a:p>
        </p:txBody>
      </p:sp>
    </p:spTree>
    <p:extLst>
      <p:ext uri="{BB962C8B-B14F-4D97-AF65-F5344CB8AC3E}">
        <p14:creationId xmlns:p14="http://schemas.microsoft.com/office/powerpoint/2010/main" val="43832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2" y="-281746"/>
            <a:ext cx="8862828" cy="29542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8301" y="2804161"/>
            <a:ext cx="11007899" cy="266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0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96 assignments</a:t>
            </a: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0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147  teaching resources</a:t>
            </a: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000" b="1" spc="-150" dirty="0" err="1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pageviews</a:t>
            </a:r>
            <a:r>
              <a:rPr lang="en-US" sz="40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 from 162 countries</a:t>
            </a: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0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5 sets of information literacy standards </a:t>
            </a:r>
          </a:p>
        </p:txBody>
      </p:sp>
      <p:sp>
        <p:nvSpPr>
          <p:cNvPr id="2" name="Triangle 1"/>
          <p:cNvSpPr/>
          <p:nvPr/>
        </p:nvSpPr>
        <p:spPr>
          <a:xfrm rot="-660000">
            <a:off x="7088924" y="-2108937"/>
            <a:ext cx="9508604" cy="9799311"/>
          </a:xfrm>
          <a:prstGeom prst="triangl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45" descr="CORA Assignment.JPG">
            <a:extLst>
              <a:ext uri="{FF2B5EF4-FFF2-40B4-BE49-F238E27FC236}">
                <a16:creationId xmlns:a16="http://schemas.microsoft.com/office/drawing/2014/main" id="{7DB613EF-8E73-0E4B-8E96-6BEA2CAC2316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 rot="21254147">
            <a:off x="6319838" y="2103570"/>
            <a:ext cx="5033962" cy="379544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9A9682-E101-154D-ACD4-975BB9C2F0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271133">
            <a:off x="647700" y="3104991"/>
            <a:ext cx="5024438" cy="1792606"/>
          </a:xfrm>
          <a:ln w="19050">
            <a:solidFill>
              <a:schemeClr val="accent1"/>
            </a:solidFill>
            <a:miter lim="8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AB5E9-9B1A-2549-AF6B-B2850CA84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9009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-180000">
            <a:off x="-796859" y="2090719"/>
            <a:ext cx="13214956" cy="439692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-6444" y="1227895"/>
            <a:ext cx="1217087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12" y="-795868"/>
            <a:ext cx="11122947" cy="37076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62CCA-8CCE-E042-9E53-65DC3CBF5C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rot="-180000">
            <a:off x="1042398" y="2701714"/>
            <a:ext cx="4352660" cy="3345573"/>
          </a:xfrm>
          <a:ln w="12700">
            <a:solidFill>
              <a:schemeClr val="accent1"/>
            </a:solidFill>
          </a:ln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92D4002-2BD4-CD4C-AA2B-F495169A4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 rot="-180000">
            <a:off x="6817691" y="2259828"/>
            <a:ext cx="3710035" cy="3769555"/>
          </a:xfr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902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015FD-16DC-EC43-B4C0-FA11B8448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4064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022F5-32A4-284B-9040-050DBDAAD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3942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Collaborative effort: </a:t>
            </a:r>
            <a:br>
              <a:rPr lang="en-US" sz="32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en-US" sz="32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social justice assignments </a:t>
            </a:r>
          </a:p>
          <a:p>
            <a:pPr marL="466725" indent="-233363"/>
            <a:r>
              <a:rPr lang="en-US" sz="24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LMU </a:t>
            </a:r>
          </a:p>
          <a:p>
            <a:pPr marL="466725" indent="-233363"/>
            <a:r>
              <a:rPr lang="en-US" sz="24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Holy Names  University </a:t>
            </a:r>
          </a:p>
          <a:p>
            <a:pPr marL="466725" indent="-233363"/>
            <a:r>
              <a:rPr lang="en-US" sz="24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Saint Mary’s College </a:t>
            </a:r>
          </a:p>
          <a:p>
            <a:pPr marL="466725" indent="-233363"/>
            <a:r>
              <a:rPr lang="en-US" sz="24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USF </a:t>
            </a:r>
          </a:p>
          <a:p>
            <a:pPr marL="466725" indent="-233363"/>
            <a:r>
              <a:rPr lang="en-US" sz="2400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USD</a:t>
            </a:r>
            <a:endParaRPr lang="en-US" sz="2400" dirty="0"/>
          </a:p>
        </p:txBody>
      </p:sp>
      <p:pic>
        <p:nvPicPr>
          <p:cNvPr id="8" name="Shape 124">
            <a:extLst>
              <a:ext uri="{FF2B5EF4-FFF2-40B4-BE49-F238E27FC236}">
                <a16:creationId xmlns:a16="http://schemas.microsoft.com/office/drawing/2014/main" id="{76EFE3AA-36FA-CE42-B38A-96489289A34D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 rot="21375714">
            <a:off x="6661150" y="1910033"/>
            <a:ext cx="4351338" cy="4351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611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0000">
            <a:off x="-1273931" y="2758090"/>
            <a:ext cx="14570561" cy="355244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" y="-1130088"/>
            <a:ext cx="8862831" cy="49939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471349" y="3448461"/>
            <a:ext cx="5080000" cy="21717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95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6C33A6-E495-8D4B-952C-5FC41E6E9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635254"/>
            <a:ext cx="5024438" cy="3322935"/>
          </a:xfrm>
          <a:ln w="12700">
            <a:solidFill>
              <a:schemeClr val="accent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092E60-B1C3-CE4A-BF17-1ABB93849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2514951"/>
            <a:ext cx="503396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Tags and Keywords: </a:t>
            </a:r>
            <a:endParaRPr lang="en-US" dirty="0"/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Social Justice </a:t>
            </a:r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Racism </a:t>
            </a:r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Sexism </a:t>
            </a:r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Social Issue </a:t>
            </a:r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CA Catholic IL Project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1FE92-310C-8544-AB16-7503E426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9553"/>
            <a:ext cx="13893798" cy="46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E80CD-9918-524A-8973-D0C0B63A2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000" y="2641552"/>
            <a:ext cx="5025216" cy="4351338"/>
          </a:xfrm>
        </p:spPr>
        <p:txBody>
          <a:bodyPr/>
          <a:lstStyle/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Assignments related to social justice and engaged learning</a:t>
            </a:r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Assignments related to Theological studies and ethics</a:t>
            </a:r>
          </a:p>
          <a:p>
            <a:r>
              <a:rPr lang="en-US" b="1" spc="-15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Teaching resource suggestions  related to underserved populations and diversity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051941-5710-0549-90F9-B370FCDC9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673021"/>
            <a:ext cx="5033962" cy="2656545"/>
          </a:xfrm>
          <a:ln w="127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83583-4044-C841-ABC0-294F4B03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0979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1980000">
            <a:off x="4675615" y="1242182"/>
            <a:ext cx="20441988" cy="13710961"/>
          </a:xfrm>
          <a:prstGeom prst="rtTriangl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49" y="2517704"/>
            <a:ext cx="883944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Thank you </a:t>
            </a:r>
            <a:r>
              <a:rPr lang="en-US" sz="24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  <a:sym typeface="Wingdings"/>
              </a:rPr>
              <a:t></a:t>
            </a:r>
            <a:endParaRPr lang="en-US" sz="24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+mn-lt"/>
              <a:ea typeface="Arial" charset="0"/>
              <a:cs typeface="Arial" charset="0"/>
            </a:endParaRPr>
          </a:p>
          <a:p>
            <a:endParaRPr lang="en-US" sz="24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+mn-lt"/>
              <a:ea typeface="Arial" charset="0"/>
              <a:cs typeface="Arial" charset="0"/>
            </a:endParaRPr>
          </a:p>
          <a:p>
            <a:r>
              <a:rPr lang="en-US" sz="2400" dirty="0" err="1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www.projectcora.org</a:t>
            </a:r>
            <a:r>
              <a:rPr lang="en-US" sz="24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 </a:t>
            </a:r>
          </a:p>
          <a:p>
            <a:r>
              <a:rPr lang="en-US" sz="24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@</a:t>
            </a:r>
            <a:r>
              <a:rPr lang="en-US" sz="2400" dirty="0" err="1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projectcora</a:t>
            </a:r>
            <a:endParaRPr lang="en-US" sz="24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+mn-lt"/>
              <a:ea typeface="Arial" charset="0"/>
              <a:cs typeface="Arial" charset="0"/>
            </a:endParaRPr>
          </a:p>
          <a:p>
            <a:r>
              <a:rPr lang="en-US" sz="24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facebook.com/</a:t>
            </a:r>
            <a:r>
              <a:rPr lang="en-US" sz="2400" dirty="0" err="1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Arial" charset="0"/>
                <a:cs typeface="Arial" charset="0"/>
              </a:rPr>
              <a:t>openprojectcora</a:t>
            </a:r>
            <a:endParaRPr lang="en-US" sz="24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+mn-lt"/>
              <a:ea typeface="Arial" charset="0"/>
              <a:cs typeface="Arial" charset="0"/>
            </a:endParaRPr>
          </a:p>
          <a:p>
            <a:endParaRPr lang="en-US" sz="24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271161"/>
            <a:ext cx="4343400" cy="1483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8772" y="3931378"/>
            <a:ext cx="489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cs typeface="Arial" panose="020B0604020202020204" pitchFamily="34" charset="0"/>
              </a:rPr>
              <a:t>Instruction Section Innovation Award 2017</a:t>
            </a:r>
          </a:p>
        </p:txBody>
      </p:sp>
    </p:spTree>
    <p:extLst>
      <p:ext uri="{BB962C8B-B14F-4D97-AF65-F5344CB8AC3E}">
        <p14:creationId xmlns:p14="http://schemas.microsoft.com/office/powerpoint/2010/main" val="13675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-180000">
            <a:off x="-801031" y="2484677"/>
            <a:ext cx="13214956" cy="34497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-6444" y="1227895"/>
            <a:ext cx="1217087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" y="-1130088"/>
            <a:ext cx="8862831" cy="499399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1749614" y="2787054"/>
            <a:ext cx="3596640" cy="310896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6751730" y="2502073"/>
            <a:ext cx="3822192" cy="3108960"/>
          </a:xfrm>
        </p:spPr>
      </p:pic>
      <p:sp>
        <p:nvSpPr>
          <p:cNvPr id="11" name="Rectangle 10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</p:spTree>
    <p:extLst>
      <p:ext uri="{BB962C8B-B14F-4D97-AF65-F5344CB8AC3E}">
        <p14:creationId xmlns:p14="http://schemas.microsoft.com/office/powerpoint/2010/main" val="17367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-360000">
            <a:off x="-608122" y="2198002"/>
            <a:ext cx="13679921" cy="391701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" y="-1130088"/>
            <a:ext cx="8862831" cy="4993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988566" y="4053661"/>
            <a:ext cx="2596673" cy="1172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4472263" y="3042839"/>
            <a:ext cx="6363824" cy="17566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087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360000">
            <a:off x="-1422207" y="2001008"/>
            <a:ext cx="14570561" cy="528775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5" y="-1130088"/>
            <a:ext cx="8862831" cy="4993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4830234" y="3006892"/>
            <a:ext cx="6718682" cy="201605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925610" y="2996717"/>
            <a:ext cx="3268551" cy="308888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554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20000">
            <a:off x="-671670" y="2998800"/>
            <a:ext cx="13679921" cy="354997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" y="-1130088"/>
            <a:ext cx="8862831" cy="4993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20" y="-190580"/>
            <a:ext cx="10058400" cy="5667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/>
        </p:blipFill>
        <p:spPr>
          <a:xfrm rot="120000">
            <a:off x="2106408" y="3391710"/>
            <a:ext cx="7886700" cy="2764156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8962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1" y="-1115340"/>
            <a:ext cx="8862830" cy="4993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707166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7021860" y="3894163"/>
            <a:ext cx="4788289" cy="10420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539973" y="3285696"/>
            <a:ext cx="6077148" cy="266616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770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-585216" y="-384048"/>
            <a:ext cx="13770864" cy="7242048"/>
          </a:xfrm>
          <a:prstGeom prst="rtTriangl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-180000">
            <a:off x="449246" y="790152"/>
            <a:ext cx="11367696" cy="6177576"/>
            <a:chOff x="394382" y="735288"/>
            <a:chExt cx="11367696" cy="61775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82" y="735288"/>
              <a:ext cx="8862831" cy="499399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678" y="1245192"/>
              <a:ext cx="10058400" cy="5667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0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0000">
            <a:off x="-1433206" y="2185056"/>
            <a:ext cx="14570561" cy="486744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6" y="-2139891"/>
            <a:ext cx="11287057" cy="6359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4110" y="1286348"/>
            <a:ext cx="3057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300" dirty="0"/>
              <a:t>PROJECTCORA.ORG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483884" y="2469268"/>
            <a:ext cx="7886700" cy="2455595"/>
          </a:xfrm>
          <a:prstGeom prst="rect">
            <a:avLst/>
          </a:prstGeom>
          <a:noFill/>
          <a:ln w="19050">
            <a:solidFill>
              <a:srgbClr val="2AB9D7"/>
            </a:solidFill>
            <a:miter lim="800000"/>
          </a:ln>
          <a:effectLst/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5205883" y="4979255"/>
            <a:ext cx="6534387" cy="1566864"/>
          </a:xfrm>
          <a:prstGeom prst="rect">
            <a:avLst/>
          </a:prstGeom>
          <a:ln w="19050">
            <a:solidFill>
              <a:srgbClr val="2AB9D7"/>
            </a:solidFill>
            <a:miter lim="800000"/>
          </a:ln>
          <a:effectLst/>
        </p:spPr>
      </p:pic>
      <p:sp>
        <p:nvSpPr>
          <p:cNvPr id="2" name="Oval 1"/>
          <p:cNvSpPr/>
          <p:nvPr/>
        </p:nvSpPr>
        <p:spPr>
          <a:xfrm rot="-120000">
            <a:off x="557512" y="3561154"/>
            <a:ext cx="1381539" cy="30811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8336D1-1563-9D47-802D-2BC04D7A88F7}"/>
              </a:ext>
            </a:extLst>
          </p:cNvPr>
          <p:cNvSpPr/>
          <p:nvPr/>
        </p:nvSpPr>
        <p:spPr>
          <a:xfrm rot="-120000">
            <a:off x="5379261" y="6202753"/>
            <a:ext cx="1381539" cy="30811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97226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884</TotalTime>
  <Words>110</Words>
  <Application>Microsoft Office PowerPoint</Application>
  <PresentationFormat>Widescreen</PresentationFormat>
  <Paragraphs>54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Susan Gardner Archambault  |  Loyola Marymount University  |  susan.archambault@lmu.edu</dc:title>
  <dc:creator>Scott Archambault</dc:creator>
  <cp:lastModifiedBy>Gardner, Susan J.</cp:lastModifiedBy>
  <cp:revision>88</cp:revision>
  <cp:lastPrinted>2018-02-27T05:09:55Z</cp:lastPrinted>
  <dcterms:created xsi:type="dcterms:W3CDTF">2018-02-17T23:52:50Z</dcterms:created>
  <dcterms:modified xsi:type="dcterms:W3CDTF">2018-03-20T19:36:10Z</dcterms:modified>
</cp:coreProperties>
</file>