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20C-0BF3-4F95-93C6-952ADDB9BD99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534C-BFF8-43A8-96B4-7907C5A59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20C-0BF3-4F95-93C6-952ADDB9BD99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534C-BFF8-43A8-96B4-7907C5A59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20C-0BF3-4F95-93C6-952ADDB9BD99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534C-BFF8-43A8-96B4-7907C5A59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20C-0BF3-4F95-93C6-952ADDB9BD99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534C-BFF8-43A8-96B4-7907C5A59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20C-0BF3-4F95-93C6-952ADDB9BD99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534C-BFF8-43A8-96B4-7907C5A59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20C-0BF3-4F95-93C6-952ADDB9BD99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534C-BFF8-43A8-96B4-7907C5A598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20C-0BF3-4F95-93C6-952ADDB9BD99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534C-BFF8-43A8-96B4-7907C5A59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20C-0BF3-4F95-93C6-952ADDB9BD99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534C-BFF8-43A8-96B4-7907C5A59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20C-0BF3-4F95-93C6-952ADDB9BD99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534C-BFF8-43A8-96B4-7907C5A59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20C-0BF3-4F95-93C6-952ADDB9BD99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0E534C-BFF8-43A8-96B4-7907C5A59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20C-0BF3-4F95-93C6-952ADDB9BD99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534C-BFF8-43A8-96B4-7907C5A59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479220C-0BF3-4F95-93C6-952ADDB9BD99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E0E534C-BFF8-43A8-96B4-7907C5A598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Shortest Distance between Two Points: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Using EDS in Distance Learning Library Instruction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57150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 Lugene Rosen</a:t>
            </a:r>
          </a:p>
          <a:p>
            <a:r>
              <a:rPr lang="en-US" dirty="0" smtClean="0"/>
              <a:t>Coordinator of Brandman University Library Services</a:t>
            </a:r>
          </a:p>
          <a:p>
            <a:r>
              <a:rPr lang="en-US" dirty="0" smtClean="0"/>
              <a:t>Chapman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you can accomplish in a single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Save search histories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938463"/>
            <a:ext cx="4514850" cy="9810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35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you can accomplish in a single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Introduce citation formatting</a:t>
            </a:r>
          </a:p>
          <a:p>
            <a:endParaRPr lang="en-US" dirty="0"/>
          </a:p>
          <a:p>
            <a:pPr algn="ctr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524000"/>
            <a:ext cx="7648575" cy="33337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34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Student 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EBSCO Discovery Service can. .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Make searching easier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Save frustration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Save </a:t>
            </a:r>
            <a:r>
              <a:rPr lang="en-US" dirty="0"/>
              <a:t>time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49086"/>
            <a:ext cx="353090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08451" y="4428253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By </a:t>
            </a:r>
            <a:r>
              <a:rPr lang="en-US" sz="800" dirty="0" err="1" smtClean="0">
                <a:solidFill>
                  <a:schemeClr val="bg1"/>
                </a:solidFill>
              </a:rPr>
              <a:t>Yumi</a:t>
            </a:r>
            <a:r>
              <a:rPr lang="en-US" sz="800" dirty="0" smtClean="0">
                <a:solidFill>
                  <a:schemeClr val="bg1"/>
                </a:solidFill>
              </a:rPr>
              <a:t> Kimura from Yokohama, JAPAN (so happy smiling cat) [CC BY-SA 2.0 (http://creativecommons.org/licenses/by-sa/2.0)], via Wikimedia Commons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Technical issues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Lack of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Isolation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Assumptions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Fear of librarians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4928616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449580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By [dead link Luis Miguel </a:t>
            </a:r>
            <a:r>
              <a:rPr lang="en-US" sz="800" dirty="0" err="1" smtClean="0">
                <a:solidFill>
                  <a:schemeClr val="bg1"/>
                </a:solidFill>
              </a:rPr>
              <a:t>Bugallo</a:t>
            </a:r>
            <a:r>
              <a:rPr lang="en-US" sz="800" dirty="0" smtClean="0">
                <a:solidFill>
                  <a:schemeClr val="bg1"/>
                </a:solidFill>
              </a:rPr>
              <a:t> Sánchez from Santiago de </a:t>
            </a:r>
            <a:r>
              <a:rPr lang="en-US" sz="800" dirty="0" err="1" smtClean="0">
                <a:solidFill>
                  <a:schemeClr val="bg1"/>
                </a:solidFill>
              </a:rPr>
              <a:t>Compostela</a:t>
            </a:r>
            <a:r>
              <a:rPr lang="en-US" sz="800" dirty="0" smtClean="0">
                <a:solidFill>
                  <a:schemeClr val="bg1"/>
                </a:solidFill>
              </a:rPr>
              <a:t>, Galicia] (Flickr) [CC BY 2.0 (http://creativecommons.org/licenses/by/2.0)], via Wikimedia Commons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0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6600" dirty="0" smtClean="0"/>
          </a:p>
          <a:p>
            <a:pPr algn="ctr"/>
            <a:r>
              <a:rPr lang="en-US" sz="6600" dirty="0" smtClean="0"/>
              <a:t>EBSCO Discovery Service!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51901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you can accomplish in a single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dirty="0" smtClean="0"/>
              <a:t>Background information using Research Starters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924050"/>
            <a:ext cx="8724900" cy="30099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98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you can accomplish in a single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Learn the difference between keyword and subject searching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624138"/>
            <a:ext cx="5981700" cy="16097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4939284" y="2177796"/>
            <a:ext cx="484632" cy="67360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3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you can accomplish in a single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Add search terms and narrow to phrase searching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2614613"/>
            <a:ext cx="5953125" cy="16287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05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you can accomplish in a single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Use limiters for peer-reviewed, date ranges, language, or subject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2343150"/>
            <a:ext cx="2038350" cy="21717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9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you can accomplish in a single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Save materials to a folder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671763"/>
            <a:ext cx="7458075" cy="15144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7816406" y="1856667"/>
            <a:ext cx="484632" cy="74980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8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you can accomplish in a single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Create and manage folders in My </a:t>
            </a:r>
            <a:r>
              <a:rPr lang="en-US" dirty="0" err="1" smtClean="0"/>
              <a:t>EBSCOhost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40" y="1504950"/>
            <a:ext cx="1866372" cy="347472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43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32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0070C0"/>
      </a:accent2>
      <a:accent3>
        <a:srgbClr val="7030A0"/>
      </a:accent3>
      <a:accent4>
        <a:srgbClr val="7C984A"/>
      </a:accent4>
      <a:accent5>
        <a:srgbClr val="C2AD8D"/>
      </a:accent5>
      <a:accent6>
        <a:srgbClr val="0070C0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197</TotalTime>
  <Words>232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The Shortest Distance between Two Points: </vt:lpstr>
      <vt:lpstr>The Problem</vt:lpstr>
      <vt:lpstr>The Solution?</vt:lpstr>
      <vt:lpstr>What you can accomplish in a single session</vt:lpstr>
      <vt:lpstr>What you can accomplish in a single session</vt:lpstr>
      <vt:lpstr>What you can accomplish in a single session</vt:lpstr>
      <vt:lpstr>What you can accomplish in a single session</vt:lpstr>
      <vt:lpstr>What you can accomplish in a single session</vt:lpstr>
      <vt:lpstr>What you can accomplish in a single session</vt:lpstr>
      <vt:lpstr>What you can accomplish in a single session</vt:lpstr>
      <vt:lpstr>What you can accomplish in a single session</vt:lpstr>
      <vt:lpstr>The Student takeaway</vt:lpstr>
    </vt:vector>
  </TitlesOfParts>
  <Company>Chapman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Shortest Distance between Two Points:</dc:title>
  <dc:creator>Lugene Rosen</dc:creator>
  <cp:lastModifiedBy>Elisa Slater Acosta</cp:lastModifiedBy>
  <cp:revision>12</cp:revision>
  <dcterms:created xsi:type="dcterms:W3CDTF">2015-04-23T19:59:56Z</dcterms:created>
  <dcterms:modified xsi:type="dcterms:W3CDTF">2015-04-27T21:51:48Z</dcterms:modified>
</cp:coreProperties>
</file>