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4" d="100"/>
          <a:sy n="114" d="100"/>
        </p:scale>
        <p:origin x="-732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Nina Matthews Photography - Creative Commons Attribution License  https://www.flickr.com/photos/21560098@N06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mrjoro - Creative Commons Attribution-NonCommercial-ShareAlike License  https://www.flickr.com/photos/84518681@N00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koalazymonkey - Creative Commons Attribution License  https://www.flickr.com/photos/9544998@N04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Jonathan Pobre - Creative Commons Attribution-NonCommercial License  http://www.flickr.com/photos/55779593@N00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dbtelford - Creative Commons Attribution-NonCommercial-ShareAlike License  http://www.flickr.com/photos/49432141@N00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Song River- CowGirlZen Photography - Creative Commons Attribution License  http://www.flickr.com/photos/49776210@N00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Jair Alcon Photography - Creative Commons Attribution License  https://www.flickr.com/photos/31810320@N05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GraphicReality - Creative Commons Attribution-NonCommercial-ShareAlike License  http://www.flickr.com/photos/81662141@N00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mstephens7 - Creative Commons Attribution-NonCommercial-ShareAlike License  http://www.flickr.com/photos/41894165897@N01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docbaty - Creative Commons Attribution License  http://www.flickr.com/photos/14052355@N04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158</Words>
  <Application>Microsoft Office PowerPoint</Application>
  <PresentationFormat>On-screen Show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officegen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officegen</dc:creator>
  <cp:lastModifiedBy>Elisa Slater Acosta</cp:lastModifiedBy>
  <cp:revision>2</cp:revision>
  <dcterms:created xsi:type="dcterms:W3CDTF">2014-08-11T03:11:50Z</dcterms:created>
  <dcterms:modified xsi:type="dcterms:W3CDTF">2014-09-11T20:57:33Z</dcterms:modified>
</cp:coreProperties>
</file>