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422" r:id="rId2"/>
    <p:sldId id="327" r:id="rId3"/>
    <p:sldId id="328" r:id="rId4"/>
    <p:sldId id="427" r:id="rId5"/>
    <p:sldId id="431" r:id="rId6"/>
    <p:sldId id="430" r:id="rId7"/>
    <p:sldId id="432" r:id="rId8"/>
    <p:sldId id="428" r:id="rId9"/>
    <p:sldId id="429" r:id="rId10"/>
    <p:sldId id="4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h Eberts" initials="EE" lastIdx="1" clrIdx="0">
    <p:extLst>
      <p:ext uri="{19B8F6BF-5375-455C-9EA6-DF929625EA0E}">
        <p15:presenceInfo xmlns:p15="http://schemas.microsoft.com/office/powerpoint/2012/main" userId="Erich Eber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5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235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AC68BB-8B32-44EB-878D-4252ECD37E0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CB9EBB-1E4A-442E-B30C-72F264F4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83639"/>
            <a:ext cx="7772399" cy="5373731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76200"/>
            <a:ext cx="6096000" cy="1995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the Garden Site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10 - Garden Ecology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 Preparing the Garden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88377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32792" cy="44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1600200"/>
          </a:xfrm>
        </p:spPr>
        <p:txBody>
          <a:bodyPr>
            <a:noAutofit/>
          </a:bodyPr>
          <a:lstStyle/>
          <a:p>
            <a:r>
              <a:rPr lang="en-US" sz="3700" dirty="0"/>
              <a:t>Why is it important to prepare the site?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553B2B-43EA-4861-AEB3-E54C05A47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2944"/>
              </p:ext>
            </p:extLst>
          </p:nvPr>
        </p:nvGraphicFramePr>
        <p:xfrm>
          <a:off x="228600" y="2133600"/>
          <a:ext cx="8610600" cy="396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157275890"/>
                    </a:ext>
                  </a:extLst>
                </a:gridCol>
              </a:tblGrid>
              <a:tr h="101737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than likely the site you will be transforming will need some attention to get it ready for the makeover you are envisioning.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37893"/>
                  </a:ext>
                </a:extLst>
              </a:tr>
              <a:tr h="9102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dirty="0"/>
                        <a:t>If you are putting</a:t>
                      </a:r>
                      <a:r>
                        <a:rPr lang="en-US" baseline="0" dirty="0"/>
                        <a:t> in a path, that will have to be mapped out, weeds will need to be removed from a plot of earth, perhaps the soil will need to be amended.  </a:t>
                      </a:r>
                      <a:endParaRPr lang="en-US" dirty="0"/>
                    </a:p>
                    <a:p>
                      <a:pPr marL="342900" indent="-342900">
                        <a:buAutoNum type="arabicPeriod" startAt="2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89021"/>
                  </a:ext>
                </a:extLst>
              </a:tr>
              <a:tr h="1017373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baseline="0" dirty="0"/>
                        <a:t>As you begin preparing the site you will discover issues you didn’t think of, and they have to be addressed before you can continue.  For example, there might be a leaky irrigation line, which has to be fixed before you plant.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203205"/>
                  </a:ext>
                </a:extLst>
              </a:tr>
              <a:tr h="1017373">
                <a:tc>
                  <a:txBody>
                    <a:bodyPr/>
                    <a:lstStyle/>
                    <a:p>
                      <a:r>
                        <a:rPr lang="en-US" dirty="0"/>
                        <a:t>4.  Preparation avoids</a:t>
                      </a:r>
                      <a:r>
                        <a:rPr lang="en-US" baseline="0" dirty="0"/>
                        <a:t> having to do things over or change things afterwards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2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7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67701"/>
              </p:ext>
            </p:extLst>
          </p:nvPr>
        </p:nvGraphicFramePr>
        <p:xfrm>
          <a:off x="1153807" y="2514600"/>
          <a:ext cx="6934201" cy="364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COMMON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Sort By: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Number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Size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Abbrev.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Botanical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Common Name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Planted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Status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ALKA SEED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Sporobolus airoides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Alkali Sacaton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FESTUCA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Festuca californica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California Fescue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GUM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Grindelia stricta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Coastal Gum Plant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YARROW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Achillea millefolium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Common Yarrow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HU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spathacea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Hummingbird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 MA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Abutilon palmeri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Indian Mallow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LV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Verbena lilacina "De la Mina'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Lilac Verbena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NL MILKWEED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Asclepias fascicularis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Narrow-leaf Milkweed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 GRASS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Nassella pulchra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Purple Needlegrass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leucophylla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Purple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 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Salvia greggii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Red Sage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4"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CAREX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Carex pansa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Sand Dune Sedge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Species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Plants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20574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 List</a:t>
            </a:r>
          </a:p>
        </p:txBody>
      </p:sp>
    </p:spTree>
    <p:extLst>
      <p:ext uri="{BB962C8B-B14F-4D97-AF65-F5344CB8AC3E}">
        <p14:creationId xmlns:p14="http://schemas.microsoft.com/office/powerpoint/2010/main" val="145228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488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Challenge:  3 different camps, 3 different plots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73" y="2358545"/>
            <a:ext cx="5562600" cy="4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8877" y="1881352"/>
            <a:ext cx="448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 Checklist of Tools and Tasks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8687" y="2362200"/>
            <a:ext cx="671209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Amendments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Need to have been applied before planting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Shovels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Need to be staged near the garden site day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Gloves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Need to be ready for planters to use day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Irrigation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Needs to be available day of planting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 Need to be available and ready the day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Plant List and Map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Needs to be prepared to reference before placing plants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Plant ID Signs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Can be done ahead of time or after plants go 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6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6388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830627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Watering after planting</a:t>
            </a:r>
          </a:p>
        </p:txBody>
      </p:sp>
    </p:spTree>
    <p:extLst>
      <p:ext uri="{BB962C8B-B14F-4D97-AF65-F5344CB8AC3E}">
        <p14:creationId xmlns:p14="http://schemas.microsoft.com/office/powerpoint/2010/main" val="397829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872" y="1720292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Preparing the plant name tags</a:t>
            </a:r>
          </a:p>
        </p:txBody>
      </p:sp>
    </p:spTree>
    <p:extLst>
      <p:ext uri="{BB962C8B-B14F-4D97-AF65-F5344CB8AC3E}">
        <p14:creationId xmlns:p14="http://schemas.microsoft.com/office/powerpoint/2010/main" val="155376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91"/>
            <a:ext cx="8327416" cy="969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PREPARING THE GARDEN SITE</a:t>
            </a:r>
            <a:br>
              <a:rPr lang="en-US" dirty="0"/>
            </a:br>
            <a:r>
              <a:rPr lang="en-US" dirty="0"/>
              <a:t>Example:  Summer Camp Garden</a:t>
            </a:r>
            <a:br>
              <a:rPr lang="en-US" dirty="0"/>
            </a:br>
            <a:endParaRPr lang="en-US" sz="27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4999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0">
      <a:dk1>
        <a:srgbClr val="4A5A7A"/>
      </a:dk1>
      <a:lt1>
        <a:srgbClr val="E3E6EB"/>
      </a:lt1>
      <a:dk2>
        <a:srgbClr val="656162"/>
      </a:dk2>
      <a:lt2>
        <a:srgbClr val="E0DACC"/>
      </a:lt2>
      <a:accent1>
        <a:srgbClr val="0070C0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9777</TotalTime>
  <Words>431</Words>
  <Application>Microsoft Office PowerPoint</Application>
  <PresentationFormat>On-screen Show (4:3)</PresentationFormat>
  <Paragraphs>162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Times New Roman</vt:lpstr>
      <vt:lpstr>Clarity</vt:lpstr>
      <vt:lpstr>PowerPoint Presentation</vt:lpstr>
      <vt:lpstr>Why is it important to prepare the site?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  <vt:lpstr>PREPARING THE GARDEN SITE Example:  Summer Camp Garden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Humming Birds in Costa Rica</dc:title>
  <dc:creator>Erich</dc:creator>
  <cp:lastModifiedBy>Maria Curley</cp:lastModifiedBy>
  <cp:revision>221</cp:revision>
  <dcterms:created xsi:type="dcterms:W3CDTF">2014-08-08T13:58:24Z</dcterms:created>
  <dcterms:modified xsi:type="dcterms:W3CDTF">2018-12-04T21:55:07Z</dcterms:modified>
</cp:coreProperties>
</file>