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422" r:id="rId2"/>
    <p:sldId id="327" r:id="rId3"/>
    <p:sldId id="328" r:id="rId4"/>
    <p:sldId id="427" r:id="rId5"/>
    <p:sldId id="431" r:id="rId6"/>
    <p:sldId id="430" r:id="rId7"/>
    <p:sldId id="432" r:id="rId8"/>
    <p:sldId id="428" r:id="rId9"/>
    <p:sldId id="429" r:id="rId10"/>
    <p:sldId id="43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h Eberts" initials="EE" lastIdx="1" clrIdx="0">
    <p:extLst>
      <p:ext uri="{19B8F6BF-5375-455C-9EA6-DF929625EA0E}">
        <p15:presenceInfo xmlns:p15="http://schemas.microsoft.com/office/powerpoint/2012/main" userId="Erich Ebert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85" autoAdjust="0"/>
    <p:restoredTop sz="94660"/>
  </p:normalViewPr>
  <p:slideViewPr>
    <p:cSldViewPr showGuides="1">
      <p:cViewPr>
        <p:scale>
          <a:sx n="73" d="100"/>
          <a:sy n="73" d="100"/>
        </p:scale>
        <p:origin x="115" y="278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AC68BB-8B32-44EB-878D-4252ECD37E0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14CB9EBB-1E4A-442E-B30C-72F264F4D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83639"/>
            <a:ext cx="7772399" cy="5373731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i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5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76200"/>
            <a:ext cx="6096000" cy="1995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the Garden Site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10 - Garden Ecology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5:  Preparing the Garden Site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79" y="1883770"/>
            <a:ext cx="70104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7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891"/>
            <a:ext cx="8327416" cy="969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PREPARING THE GARDEN 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Example:  Summer Camp Garden</a:t>
            </a:r>
            <a:r>
              <a:rPr lang="en-US" dirty="0"/>
              <a:t/>
            </a:r>
            <a:br>
              <a:rPr lang="en-US" dirty="0"/>
            </a:br>
            <a:endParaRPr lang="en-US" sz="27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932792" cy="444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0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1600200"/>
          </a:xfrm>
        </p:spPr>
        <p:txBody>
          <a:bodyPr>
            <a:noAutofit/>
          </a:bodyPr>
          <a:lstStyle/>
          <a:p>
            <a:r>
              <a:rPr lang="en-US" sz="3700" dirty="0"/>
              <a:t>Why is it important to </a:t>
            </a:r>
            <a:r>
              <a:rPr lang="en-US" sz="3700" dirty="0" smtClean="0"/>
              <a:t>prepare the site?</a:t>
            </a:r>
            <a:endParaRPr lang="en-US" sz="37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73553B2B-43EA-4861-AEB3-E54C05A47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29270"/>
              </p:ext>
            </p:extLst>
          </p:nvPr>
        </p:nvGraphicFramePr>
        <p:xfrm>
          <a:off x="228600" y="2133600"/>
          <a:ext cx="8610600" cy="3966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0600">
                  <a:extLst>
                    <a:ext uri="{9D8B030D-6E8A-4147-A177-3AD203B41FA5}">
                      <a16:colId xmlns="" xmlns:a16="http://schemas.microsoft.com/office/drawing/2014/main" val="157275890"/>
                    </a:ext>
                  </a:extLst>
                </a:gridCol>
              </a:tblGrid>
              <a:tr h="1017373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than likely the site you will be transforming will need some attention to get it ready for the makeover you are envisioning.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8037893"/>
                  </a:ext>
                </a:extLst>
              </a:tr>
              <a:tr h="9102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en-US" dirty="0" smtClean="0"/>
                        <a:t>If you are putting</a:t>
                      </a:r>
                      <a:r>
                        <a:rPr lang="en-US" baseline="0" dirty="0" smtClean="0"/>
                        <a:t> in a path that will have to be mapped out, weeds will need to be removed from a plot of earth, perhaps the soil will need to be amended.  </a:t>
                      </a:r>
                      <a:endParaRPr lang="en-US" dirty="0" smtClean="0"/>
                    </a:p>
                    <a:p>
                      <a:pPr marL="342900" indent="-342900">
                        <a:buAutoNum type="arabicPeriod" startAt="2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3089021"/>
                  </a:ext>
                </a:extLst>
              </a:tr>
              <a:tr h="1017373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r>
                        <a:rPr lang="en-US" baseline="0" dirty="0" smtClean="0"/>
                        <a:t>As you begin preparing the site you will discover issues you didn’t think of, they have to be addressed before you can continue.  For example, there might be a leaky irrigation line, that has to be fixed before you plant.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7203205"/>
                  </a:ext>
                </a:extLst>
              </a:tr>
              <a:tr h="1017373">
                <a:tc>
                  <a:txBody>
                    <a:bodyPr/>
                    <a:lstStyle/>
                    <a:p>
                      <a:r>
                        <a:rPr lang="en-US" dirty="0" smtClean="0"/>
                        <a:t>4.  Preparation avoids</a:t>
                      </a:r>
                      <a:r>
                        <a:rPr lang="en-US" baseline="0" dirty="0" smtClean="0"/>
                        <a:t> having to do things over or change things afterwards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1128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47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891"/>
            <a:ext cx="8327416" cy="969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PREPARING THE GARDEN 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Example:  Summer Camp Garden</a:t>
            </a:r>
            <a:r>
              <a:rPr lang="en-US" dirty="0"/>
              <a:t/>
            </a:r>
            <a:br>
              <a:rPr lang="en-US" dirty="0"/>
            </a:br>
            <a:endParaRPr lang="en-US" sz="2700" b="1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8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891"/>
            <a:ext cx="8327416" cy="969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PREPARING THE GARDEN 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Example:  Summer Camp Garden</a:t>
            </a:r>
            <a:r>
              <a:rPr lang="en-US" dirty="0"/>
              <a:t/>
            </a:r>
            <a:br>
              <a:rPr lang="en-US" dirty="0"/>
            </a:br>
            <a:endParaRPr lang="en-US" sz="2700" b="1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767701"/>
              </p:ext>
            </p:extLst>
          </p:nvPr>
        </p:nvGraphicFramePr>
        <p:xfrm>
          <a:off x="1153807" y="2514600"/>
          <a:ext cx="6934201" cy="3642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683"/>
                <a:gridCol w="440267"/>
                <a:gridCol w="440267"/>
                <a:gridCol w="1048254"/>
                <a:gridCol w="1742722"/>
                <a:gridCol w="1467556"/>
                <a:gridCol w="694468"/>
                <a:gridCol w="759984"/>
              </a:tblGrid>
              <a:tr h="16764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COMMON NAME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Sort By: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Number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Size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Abbrev.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Botanical Name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Common Name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Planted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Status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gal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ALKA SEED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Sporobolus airoides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Alkali Sacaton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4"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FESTUCA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Festuca californica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California Fescue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gal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GUM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Grindelia stricta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Coastal Gum Plant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4"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YARROW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Achillea millefolium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Common Yarrow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gal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HU SA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Salvia spathacea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Hummingbird Sage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gal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IN MA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Abutilon palmeri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Indian Mallow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4"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LV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Verbena lilacina "De la Mina'</a:t>
                      </a:r>
                      <a:endParaRPr lang="es-E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Lilac Verbena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gal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NL MILKWEED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Asclepias fascicularis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Narrow-leaf Milkweed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4"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PU GRASS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Nassella pulchra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Purple Needlegrass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gal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PU SA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Salvia leucophylla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Purple Sage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gal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 SA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Salvia greggii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Red Sage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4"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CAREX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Carex pansa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Sand Dune Sedge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Species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46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Plants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20574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8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891"/>
            <a:ext cx="8327416" cy="969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PREPARING THE GARDEN 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Example:  Summer Camp Garden</a:t>
            </a:r>
            <a:r>
              <a:rPr lang="en-US" dirty="0"/>
              <a:t/>
            </a:r>
            <a:br>
              <a:rPr lang="en-US" dirty="0"/>
            </a:br>
            <a:endParaRPr lang="en-US" sz="27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828800"/>
            <a:ext cx="488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Challenge:  3 different camps, 3 different plots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273" y="2358545"/>
            <a:ext cx="5562600" cy="42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9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891"/>
            <a:ext cx="8327416" cy="969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PREPARING THE GARDEN 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Example:  Summer Camp Garden</a:t>
            </a:r>
            <a:r>
              <a:rPr lang="en-US" dirty="0"/>
              <a:t/>
            </a:r>
            <a:br>
              <a:rPr lang="en-US" dirty="0"/>
            </a:br>
            <a:endParaRPr lang="en-US" sz="27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18877" y="1881352"/>
            <a:ext cx="462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a Check List of Tools and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28687" y="2362200"/>
            <a:ext cx="600677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Amendments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These need to have been applied before planting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Shovels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Need to be staged near the garden site day of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Gloves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Need to be ready for planters to use day of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Irrigation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Needs to be available day of planting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Plants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Make sure you have them ready the day of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Plant List and Map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Have ready to reference before placing plants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Plant ID Signs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Can be done ahead of time or after plants go in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6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891"/>
            <a:ext cx="8327416" cy="969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PREPARING THE GARDEN 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Example:  Summer Camp Garden</a:t>
            </a:r>
            <a:r>
              <a:rPr lang="en-US" dirty="0"/>
              <a:t/>
            </a:r>
            <a:br>
              <a:rPr lang="en-US" dirty="0"/>
            </a:br>
            <a:endParaRPr lang="en-US" sz="27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62200"/>
            <a:ext cx="5638800" cy="422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1830627"/>
            <a:ext cx="249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Watering after planting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9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27416" cy="969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PREPARING THE GARDEN 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Example:  Summer Camp Garden</a:t>
            </a:r>
            <a:r>
              <a:rPr lang="en-US" dirty="0"/>
              <a:t/>
            </a:r>
            <a:br>
              <a:rPr lang="en-US" dirty="0"/>
            </a:br>
            <a:endParaRPr lang="en-US" sz="20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5715000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872" y="1720292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Preparing the plant name tags</a:t>
            </a:r>
          </a:p>
        </p:txBody>
      </p:sp>
    </p:spTree>
    <p:extLst>
      <p:ext uri="{BB962C8B-B14F-4D97-AF65-F5344CB8AC3E}">
        <p14:creationId xmlns:p14="http://schemas.microsoft.com/office/powerpoint/2010/main" val="155376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891"/>
            <a:ext cx="8327416" cy="969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PREPARING THE GARDEN 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Example:  Summer Camp Garden</a:t>
            </a:r>
            <a:r>
              <a:rPr lang="en-US" dirty="0"/>
              <a:t/>
            </a:r>
            <a:br>
              <a:rPr lang="en-US" dirty="0"/>
            </a:br>
            <a:endParaRPr lang="en-US" sz="27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4999"/>
            <a:ext cx="6019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25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30">
      <a:dk1>
        <a:srgbClr val="4A5A7A"/>
      </a:dk1>
      <a:lt1>
        <a:srgbClr val="E3E6EB"/>
      </a:lt1>
      <a:dk2>
        <a:srgbClr val="656162"/>
      </a:dk2>
      <a:lt2>
        <a:srgbClr val="E0DACC"/>
      </a:lt2>
      <a:accent1>
        <a:srgbClr val="0070C0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9772</TotalTime>
  <Words>428</Words>
  <Application>Microsoft Office PowerPoint</Application>
  <PresentationFormat>On-screen Show (4:3)</PresentationFormat>
  <Paragraphs>162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Symbol</vt:lpstr>
      <vt:lpstr>Times New Roman</vt:lpstr>
      <vt:lpstr>Clarity</vt:lpstr>
      <vt:lpstr>PowerPoint Presentation</vt:lpstr>
      <vt:lpstr>Why is it important to prepare the site?</vt:lpstr>
      <vt:lpstr>PREPARING THE GARDEN SITE Example:  Summer Camp Garden </vt:lpstr>
      <vt:lpstr>PREPARING THE GARDEN SITE Example:  Summer Camp Garden </vt:lpstr>
      <vt:lpstr>PREPARING THE GARDEN SITE Example:  Summer Camp Garden </vt:lpstr>
      <vt:lpstr>PREPARING THE GARDEN SITE Example:  Summer Camp Garden </vt:lpstr>
      <vt:lpstr>PREPARING THE GARDEN SITE Example:  Summer Camp Garden </vt:lpstr>
      <vt:lpstr>PREPARING THE GARDEN SITE Example:  Summer Camp Garden </vt:lpstr>
      <vt:lpstr>PREPARING THE GARDEN SITE Example:  Summer Camp Garden </vt:lpstr>
      <vt:lpstr>PREPARING THE GARDEN SITE Example:  Summer Camp Garden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Humming Birds in Costa Rica</dc:title>
  <dc:creator>Erich</dc:creator>
  <cp:lastModifiedBy>Lisa</cp:lastModifiedBy>
  <cp:revision>220</cp:revision>
  <dcterms:created xsi:type="dcterms:W3CDTF">2014-08-08T13:58:24Z</dcterms:created>
  <dcterms:modified xsi:type="dcterms:W3CDTF">2018-03-23T00:37:36Z</dcterms:modified>
</cp:coreProperties>
</file>