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"/>
  </p:notesMasterIdLst>
  <p:sldIdLst>
    <p:sldId id="41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h Eberts" initials="EE" lastIdx="1" clrIdx="0">
    <p:extLst>
      <p:ext uri="{19B8F6BF-5375-455C-9EA6-DF929625EA0E}">
        <p15:presenceInfo xmlns:p15="http://schemas.microsoft.com/office/powerpoint/2012/main" userId="Erich Eber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85" autoAdjust="0"/>
    <p:restoredTop sz="94660"/>
  </p:normalViewPr>
  <p:slideViewPr>
    <p:cSldViewPr showGuides="1">
      <p:cViewPr varScale="1">
        <p:scale>
          <a:sx n="86" d="100"/>
          <a:sy n="86" d="100"/>
        </p:scale>
        <p:origin x="859" y="6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F1C37-EBC6-4790-B519-D106E29635FA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41CE8-5FDC-45FC-98F1-87C3A34AF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9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072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85372" indent="-302066" defTabSz="985072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208265" indent="-241653" defTabSz="985072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91571" indent="-241653" defTabSz="985072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74878" indent="-241653" defTabSz="985072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658184" indent="-241653" defTabSz="9850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141490" indent="-241653" defTabSz="9850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24796" indent="-241653" defTabSz="9850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08102" indent="-241653" defTabSz="9850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0149F95-C808-4A4C-92F1-5A0E84F96EDD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3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AC68BB-8B32-44EB-878D-4252ECD37E04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DA13EDA-3836-4489-BF62-4FCBE7AAFC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5903" y="343736"/>
            <a:ext cx="5784509" cy="1199732"/>
          </a:xfr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en-US" sz="1800" b="1" i="1" dirty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br>
              <a:rPr lang="en-US" sz="1800" b="1" i="1" dirty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3100" b="1" i="1" dirty="0">
                <a:latin typeface="Times New Roman" charset="0"/>
                <a:ea typeface="ＭＳ Ｐゴシック" charset="0"/>
                <a:cs typeface="Times New Roman" charset="0"/>
              </a:rPr>
              <a:t>Urban EcoLab</a:t>
            </a:r>
            <a:br>
              <a:rPr lang="en-US" sz="3100" b="1" i="1" dirty="0"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2200" b="1" i="1" dirty="0">
                <a:latin typeface="Times New Roman" charset="0"/>
                <a:ea typeface="ＭＳ Ｐゴシック" charset="0"/>
                <a:cs typeface="Times New Roman" charset="0"/>
              </a:rPr>
              <a:t>Module 13: BIRDS IN THE URBAN LANDSCAPE  </a:t>
            </a:r>
            <a:br>
              <a:rPr lang="en-US" sz="1800" i="1" dirty="0">
                <a:latin typeface="Times New Roman" charset="0"/>
                <a:ea typeface="ＭＳ Ｐゴシック" charset="0"/>
                <a:cs typeface="Times New Roman" charset="0"/>
              </a:rPr>
            </a:br>
            <a:endParaRPr lang="en-US" sz="1800" i="1" dirty="0">
              <a:solidFill>
                <a:srgbClr val="8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Content Placeholder 11" descr="CURE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8"/>
          <a:stretch/>
        </p:blipFill>
        <p:spPr>
          <a:xfrm>
            <a:off x="17170" y="505778"/>
            <a:ext cx="1252381" cy="619696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AC2EB9FC-F419-4AE6-B3AB-E15427BB1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58" y="1430598"/>
            <a:ext cx="3788372" cy="25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upload.wikimedia.org/wikipedia/commons/thumb/2/20/Corvus_brachyrhynchos_30157.JPG/640px-Corvus_brachyrhynchos_30157.JPG">
            <a:extLst>
              <a:ext uri="{FF2B5EF4-FFF2-40B4-BE49-F238E27FC236}">
                <a16:creationId xmlns:a16="http://schemas.microsoft.com/office/drawing/2014/main" id="{B6E7A883-CB06-4844-8203-82720258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" y="3153558"/>
            <a:ext cx="4940423" cy="370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5AE6FE9B-79E3-40C1-8780-76AD2B831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77" y="3955461"/>
            <a:ext cx="4278802" cy="288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F8BF9ACB-7981-44C5-B368-0B6C78163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33" y="1546514"/>
            <a:ext cx="2955979" cy="262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8B539B80-6471-4601-9A40-DEEC3EFFB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7" y="1439389"/>
            <a:ext cx="2907860" cy="23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52A8FA-8E8F-4322-9E0E-EAF75D1B1B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262" y="505778"/>
            <a:ext cx="639903" cy="619696"/>
          </a:xfrm>
          <a:prstGeom prst="rect">
            <a:avLst/>
          </a:prstGeom>
        </p:spPr>
      </p:pic>
      <p:pic>
        <p:nvPicPr>
          <p:cNvPr id="10" name="Picture 9" descr="gottlieb-native-garden-logo-final">
            <a:extLst>
              <a:ext uri="{FF2B5EF4-FFF2-40B4-BE49-F238E27FC236}">
                <a16:creationId xmlns:a16="http://schemas.microsoft.com/office/drawing/2014/main" id="{A87C62D6-6AA3-4140-ABA0-4AC2E9BDC98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76" y="618370"/>
            <a:ext cx="1161111" cy="394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886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30">
      <a:dk1>
        <a:srgbClr val="4A5A7A"/>
      </a:dk1>
      <a:lt1>
        <a:srgbClr val="E3E6EB"/>
      </a:lt1>
      <a:dk2>
        <a:srgbClr val="656162"/>
      </a:dk2>
      <a:lt2>
        <a:srgbClr val="E0DACC"/>
      </a:lt2>
      <a:accent1>
        <a:srgbClr val="0070C0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9257</TotalTime>
  <Words>2</Words>
  <Application>Microsoft Office PowerPoint</Application>
  <PresentationFormat>On-screen Show (4:3)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 New Roman</vt:lpstr>
      <vt:lpstr>Clarity</vt:lpstr>
      <vt:lpstr>  Urban EcoLab Module 13: BIRDS IN THE URBAN LANDSCAPE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Humming Birds in Costa Rica</dc:title>
  <dc:creator>Erich</dc:creator>
  <cp:lastModifiedBy>Maria Curley</cp:lastModifiedBy>
  <cp:revision>186</cp:revision>
  <dcterms:created xsi:type="dcterms:W3CDTF">2014-08-08T13:58:24Z</dcterms:created>
  <dcterms:modified xsi:type="dcterms:W3CDTF">2018-10-08T22:20:16Z</dcterms:modified>
</cp:coreProperties>
</file>